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9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5307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215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336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824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0038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5212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9633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73843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1425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9256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9/17/2020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0726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9/17/2020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296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>
            <a:extLst>
              <a:ext uri="{FF2B5EF4-FFF2-40B4-BE49-F238E27FC236}">
                <a16:creationId xmlns:a16="http://schemas.microsoft.com/office/drawing/2014/main" id="{8AB7CAE2-324F-407A-A64A-F3C2DC096C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4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B7BC61-0E30-4672-920C-8FE047CF2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en-US" sz="4400" dirty="0">
                <a:solidFill>
                  <a:srgbClr val="FFC000"/>
                </a:solidFill>
              </a:rPr>
              <a:t>S-BOXES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499969-FAAC-4ED1-A75F-6D3E6D48B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1035"/>
            <a:ext cx="5449479" cy="1920240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rgbClr val="FFC000"/>
                </a:solidFill>
              </a:rPr>
              <a:t>SOURCE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STALLINGS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F6CB17-4398-40E7-B775-7A5D1F5F16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386" y="643467"/>
            <a:ext cx="7170534" cy="5301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333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>
            <a:extLst>
              <a:ext uri="{FF2B5EF4-FFF2-40B4-BE49-F238E27FC236}">
                <a16:creationId xmlns:a16="http://schemas.microsoft.com/office/drawing/2014/main" id="{8AB7CAE2-324F-407A-A64A-F3C2DC096C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4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B7BC61-0E30-4672-920C-8FE047CF2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en-US" sz="4400" dirty="0">
                <a:solidFill>
                  <a:srgbClr val="FFC000"/>
                </a:solidFill>
              </a:rPr>
              <a:t>S-BOXES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499969-FAAC-4ED1-A75F-6D3E6D48B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1035"/>
            <a:ext cx="5449479" cy="1920240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rgbClr val="FFC000"/>
                </a:solidFill>
              </a:rPr>
              <a:t>SOURCE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STALLINGS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7695E-EEC6-44E3-BD10-2CC370654B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9409" y="-22"/>
            <a:ext cx="56174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81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>
            <a:extLst>
              <a:ext uri="{FF2B5EF4-FFF2-40B4-BE49-F238E27FC236}">
                <a16:creationId xmlns:a16="http://schemas.microsoft.com/office/drawing/2014/main" id="{8AB7CAE2-324F-407A-A64A-F3C2DC096C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4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B7BC61-0E30-4672-920C-8FE047CF2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en-US" sz="4400" dirty="0">
                <a:solidFill>
                  <a:srgbClr val="FFC000"/>
                </a:solidFill>
              </a:rPr>
              <a:t>S-BOXES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499969-FAAC-4ED1-A75F-6D3E6D48B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1035"/>
            <a:ext cx="5449479" cy="1920240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rgbClr val="FFC000"/>
                </a:solidFill>
              </a:rPr>
              <a:t>SOURCE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STALLINGS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A67CCB-7713-4306-8B71-1EEB1A5CB5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057" y="1661518"/>
            <a:ext cx="11419858" cy="319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154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3">
            <a:extLst>
              <a:ext uri="{FF2B5EF4-FFF2-40B4-BE49-F238E27FC236}">
                <a16:creationId xmlns:a16="http://schemas.microsoft.com/office/drawing/2014/main" id="{8AB7CAE2-324F-407A-A64A-F3C2DC096C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14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2206190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B7BC61-0E30-4672-920C-8FE047CF2D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6" y="643467"/>
            <a:ext cx="5452529" cy="3569242"/>
          </a:xfrm>
        </p:spPr>
        <p:txBody>
          <a:bodyPr anchor="t">
            <a:normAutofit/>
          </a:bodyPr>
          <a:lstStyle/>
          <a:p>
            <a:pPr algn="r"/>
            <a:r>
              <a:rPr lang="en-US" sz="4400" dirty="0">
                <a:solidFill>
                  <a:srgbClr val="FFC000"/>
                </a:solidFill>
              </a:rPr>
              <a:t>S-BOXES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499969-FAAC-4ED1-A75F-6D3E6D48B5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1035"/>
            <a:ext cx="5449479" cy="1920240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rgbClr val="FFC000"/>
                </a:solidFill>
              </a:rPr>
              <a:t>SOURCE</a:t>
            </a:r>
            <a:r>
              <a:rPr lang="en-US" dirty="0">
                <a:solidFill>
                  <a:schemeClr val="bg1"/>
                </a:solidFill>
              </a:rPr>
              <a:t>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STALLINGS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C9A05-EA39-47D4-971B-022AEE3F04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6866" y="1410749"/>
            <a:ext cx="9677081" cy="3445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62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16</Words>
  <Application>Microsoft Office PowerPoint</Application>
  <PresentationFormat>Widescreen</PresentationFormat>
  <Paragraphs>8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Univers</vt:lpstr>
      <vt:lpstr>GradientVTI</vt:lpstr>
      <vt:lpstr>S-BOXES</vt:lpstr>
      <vt:lpstr>S-BOXES</vt:lpstr>
      <vt:lpstr>S-BOXES</vt:lpstr>
      <vt:lpstr>S-BOXES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STREAM CIPHER BLOCK CIPHER</dc:title>
  <dc:creator>Wilbur Roberts</dc:creator>
  <cp:lastModifiedBy>Wilbur Roberts</cp:lastModifiedBy>
  <cp:revision>5</cp:revision>
  <dcterms:created xsi:type="dcterms:W3CDTF">2020-09-17T15:26:01Z</dcterms:created>
  <dcterms:modified xsi:type="dcterms:W3CDTF">2020-09-17T18:55:42Z</dcterms:modified>
</cp:coreProperties>
</file>

<file path=docProps/thumbnail.jpeg>
</file>